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312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2fd3f46a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2fd3f46a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Hi Everyone! Share your A-HA Findings or Key Points here or in the additional slide. Negotiate, combine, and add to the concept map above. I have created 3 text boxes to get you started, but you are free to change / alter these as needed. Remember to make connections!!! ~ Prof Gayle Sollfrank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2fd3f46a0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2fd3f46a0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2fd3f46a0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2fd3f46a0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Collaborations are required at a minimum of 10 minutes in order to create the Concept Map. Please include a picture/screenshot of your group’s collaboration here. Timestamp recommended.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0"/>
            <a:ext cx="9144000" cy="10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highlight>
                  <a:srgbClr val="FFFF00"/>
                </a:highlight>
              </a:rPr>
              <a:t>Side 2 – Collaboration: Concept Mapping Section. 10 points Credit / No Credit</a:t>
            </a:r>
            <a:endParaRPr sz="1000" b="1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highlight>
                  <a:srgbClr val="FFFF00"/>
                </a:highlight>
              </a:rPr>
              <a:t>Must participate and contribute with group to receive credit.</a:t>
            </a:r>
            <a:endParaRPr sz="1000" b="1">
              <a:solidFill>
                <a:schemeClr val="dk1"/>
              </a:solidFill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i="1">
                <a:solidFill>
                  <a:schemeClr val="dk1"/>
                </a:solidFill>
              </a:rPr>
              <a:t> </a:t>
            </a:r>
            <a:endParaRPr sz="1000" b="1" i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i="1">
                <a:solidFill>
                  <a:schemeClr val="dk1"/>
                </a:solidFill>
              </a:rPr>
              <a:t>CONNECT:  (*Small Group Discussion and Share Out) 1) </a:t>
            </a:r>
            <a:r>
              <a:rPr lang="en" sz="1000" b="1" i="1" u="sng">
                <a:solidFill>
                  <a:schemeClr val="dk1"/>
                </a:solidFill>
              </a:rPr>
              <a:t>Review</a:t>
            </a:r>
            <a:r>
              <a:rPr lang="en" sz="1000" b="1" i="1">
                <a:solidFill>
                  <a:schemeClr val="dk1"/>
                </a:solidFill>
              </a:rPr>
              <a:t> your A-Ha Findings or Key Points. What similarities in your group did you find? What differences?  	</a:t>
            </a:r>
            <a:endParaRPr sz="1000" b="1" i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i="1">
                <a:solidFill>
                  <a:schemeClr val="dk1"/>
                </a:solidFill>
              </a:rPr>
              <a:t> 2) Organize / Concept Map / Illustrate your group’s Key Points into at least three Main Characteristics, draw connections, and argue why. </a:t>
            </a:r>
            <a:endParaRPr sz="1000" b="1" i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19450" y="1446300"/>
            <a:ext cx="1904700" cy="8148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604713" y="1446300"/>
            <a:ext cx="1904700" cy="8148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6689975" y="1446300"/>
            <a:ext cx="1904700" cy="814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0" indent="-152400" algn="l" rtl="0">
              <a:lnSpc>
                <a:spcPct val="106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i="1"/>
              <a:t>3)</a:t>
            </a:r>
            <a:r>
              <a:rPr lang="en" sz="7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500" b="1">
                <a:solidFill>
                  <a:srgbClr val="0000FF"/>
                </a:solidFill>
              </a:rPr>
              <a:t>Group Consensus: </a:t>
            </a:r>
            <a:r>
              <a:rPr lang="en" sz="1500" b="1" i="1">
                <a:solidFill>
                  <a:srgbClr val="0000FF"/>
                </a:solidFill>
              </a:rPr>
              <a:t>What stands out to your group as being the most significant concept of this reading assignment? And why? </a:t>
            </a:r>
            <a:endParaRPr sz="1500" b="1" i="1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349825" y="936050"/>
            <a:ext cx="8273100" cy="361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Collaboration Pic/Screenshot: Zoom, Facetime, etc.: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On-screen Show (16:9)</PresentationFormat>
  <Paragraphs>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Simple Light</vt:lpstr>
      <vt:lpstr>PowerPoint Presentation</vt:lpstr>
      <vt:lpstr>3)  Group Consensus: What stands out to your group as being the most significant concept of this reading assignment? And why?  </vt:lpstr>
      <vt:lpstr>Collaboration Pic/Screenshot: Zoom, Facetime, etc.: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Gayle Sollfrank</dc:creator>
  <cp:lastModifiedBy>Gayle Sollfrank</cp:lastModifiedBy>
  <cp:revision>1</cp:revision>
  <dcterms:modified xsi:type="dcterms:W3CDTF">2020-09-18T15:52:21Z</dcterms:modified>
</cp:coreProperties>
</file>